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71" r:id="rId11"/>
    <p:sldId id="272" r:id="rId12"/>
    <p:sldId id="273" r:id="rId13"/>
    <p:sldId id="274" r:id="rId14"/>
    <p:sldId id="270" r:id="rId15"/>
    <p:sldId id="264" r:id="rId16"/>
    <p:sldId id="265" r:id="rId17"/>
    <p:sldId id="266" r:id="rId18"/>
    <p:sldId id="267" r:id="rId19"/>
    <p:sldId id="275" r:id="rId20"/>
    <p:sldId id="276" r:id="rId21"/>
    <p:sldId id="277" r:id="rId22"/>
    <p:sldId id="278" r:id="rId23"/>
    <p:sldId id="26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25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461E-8CEC-4F78-BCFC-B6E02EDCC90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9C51-ACF9-4CFD-974A-592DE72A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439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461E-8CEC-4F78-BCFC-B6E02EDCC90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9C51-ACF9-4CFD-974A-592DE72A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509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461E-8CEC-4F78-BCFC-B6E02EDCC90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9C51-ACF9-4CFD-974A-592DE72A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298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461E-8CEC-4F78-BCFC-B6E02EDCC90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9C51-ACF9-4CFD-974A-592DE72A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761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461E-8CEC-4F78-BCFC-B6E02EDCC90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9C51-ACF9-4CFD-974A-592DE72A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8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461E-8CEC-4F78-BCFC-B6E02EDCC90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9C51-ACF9-4CFD-974A-592DE72A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789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461E-8CEC-4F78-BCFC-B6E02EDCC90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9C51-ACF9-4CFD-974A-592DE72A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389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461E-8CEC-4F78-BCFC-B6E02EDCC90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9C51-ACF9-4CFD-974A-592DE72A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19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461E-8CEC-4F78-BCFC-B6E02EDCC90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9C51-ACF9-4CFD-974A-592DE72A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625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461E-8CEC-4F78-BCFC-B6E02EDCC90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9C51-ACF9-4CFD-974A-592DE72A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557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461E-8CEC-4F78-BCFC-B6E02EDCC90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9C51-ACF9-4CFD-974A-592DE72A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020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1461E-8CEC-4F78-BCFC-B6E02EDCC90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49C51-ACF9-4CFD-974A-592DE72A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73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82" y="875231"/>
            <a:ext cx="5169115" cy="2533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66" y="3640553"/>
            <a:ext cx="4592146" cy="286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815" y="501049"/>
            <a:ext cx="8362370" cy="6356951"/>
          </a:xfrm>
        </p:spPr>
      </p:pic>
    </p:spTree>
    <p:extLst>
      <p:ext uri="{BB962C8B-B14F-4D97-AF65-F5344CB8AC3E}">
        <p14:creationId xmlns:p14="http://schemas.microsoft.com/office/powerpoint/2010/main" val="160800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0" y="571070"/>
            <a:ext cx="4924319" cy="57967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74" y="571070"/>
            <a:ext cx="5495626" cy="579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0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819" y="365125"/>
            <a:ext cx="4582362" cy="6109816"/>
          </a:xfrm>
        </p:spPr>
      </p:pic>
    </p:spTree>
    <p:extLst>
      <p:ext uri="{BB962C8B-B14F-4D97-AF65-F5344CB8AC3E}">
        <p14:creationId xmlns:p14="http://schemas.microsoft.com/office/powerpoint/2010/main" val="119611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838" y="365125"/>
            <a:ext cx="4639962" cy="618834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4639962" cy="618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9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Plisse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25мм </a:t>
            </a: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Пороги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: низкий 8мм, двухсторонний 25 мм,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односторонний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25 мм</a:t>
            </a:r>
          </a:p>
          <a:p>
            <a:pPr lvl="0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Минимально по высоте и ширине 300 мм</a:t>
            </a:r>
          </a:p>
          <a:p>
            <a:pPr lvl="0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Максимально по высоте 3000мм, по ширине 6000мм</a:t>
            </a:r>
          </a:p>
          <a:p>
            <a:pPr lvl="0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Профиль алюминиевый (срок службы 7 лет)</a:t>
            </a:r>
          </a:p>
          <a:p>
            <a:pPr lvl="0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Базовые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цвета профиля: белый,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коричневый,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анодированный коньяк</a:t>
            </a:r>
          </a:p>
          <a:p>
            <a:pPr lvl="0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Красим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в любой цвет по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RAL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доп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срок 3-5 дня) 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Открывание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: влево, вправо, сверху вниз, снизу вверх, от краев к середине, от середины к краям</a:t>
            </a:r>
          </a:p>
          <a:p>
            <a:pPr lvl="0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Профиль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рамы и створки единый </a:t>
            </a:r>
          </a:p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Углы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с монтажными отверстиями: черные и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белые (другие под заказ)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Полотно-гармошка 25мм, в развернутом виде 50 мм</a:t>
            </a:r>
          </a:p>
          <a:p>
            <a:pPr lvl="0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Ширина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профиля монтажная 40 мм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Цвет полотна серый</a:t>
            </a:r>
          </a:p>
          <a:p>
            <a:endParaRPr lang="ru-RU" dirty="0"/>
          </a:p>
        </p:txBody>
      </p:sp>
      <p:pic>
        <p:nvPicPr>
          <p:cNvPr id="4" name="Рисунок 3" descr="C:\Users\User\Desktop\А.В\Фото плиссе 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286" y="482858"/>
            <a:ext cx="1861820" cy="199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А.В\Фото плиссе 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099" y="2675701"/>
            <a:ext cx="1878193" cy="1989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А.В\20200314_1411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286" y="4865370"/>
            <a:ext cx="1878193" cy="1992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17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Plisse 25</a:t>
            </a:r>
            <a:r>
              <a:rPr lang="ru-RU" sz="35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мм </a:t>
            </a:r>
            <a:br>
              <a:rPr lang="ru-RU" sz="35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ru-RU" sz="35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с одной створкой</a:t>
            </a:r>
            <a:endParaRPr lang="ru-RU" sz="35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553" y="1424396"/>
            <a:ext cx="4010893" cy="5235896"/>
          </a:xfrm>
        </p:spPr>
      </p:pic>
    </p:spTree>
    <p:extLst>
      <p:ext uri="{BB962C8B-B14F-4D97-AF65-F5344CB8AC3E}">
        <p14:creationId xmlns:p14="http://schemas.microsoft.com/office/powerpoint/2010/main" val="225809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Plisse 25</a:t>
            </a:r>
            <a:r>
              <a:rPr lang="ru-RU" sz="35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мм </a:t>
            </a:r>
            <a:r>
              <a:rPr lang="ru-RU" sz="35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/>
            </a:r>
            <a:br>
              <a:rPr lang="ru-RU" sz="35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ru-RU" sz="35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с двумя створками (открытие в центр)</a:t>
            </a:r>
            <a:endParaRPr lang="ru-RU" sz="35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13" y="1522086"/>
            <a:ext cx="3788774" cy="5270779"/>
          </a:xfrm>
        </p:spPr>
      </p:pic>
    </p:spTree>
    <p:extLst>
      <p:ext uri="{BB962C8B-B14F-4D97-AF65-F5344CB8AC3E}">
        <p14:creationId xmlns:p14="http://schemas.microsoft.com/office/powerpoint/2010/main" val="57966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Plisse 25</a:t>
            </a:r>
            <a:r>
              <a:rPr lang="ru-RU" sz="35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мм </a:t>
            </a:r>
            <a:r>
              <a:rPr lang="ru-RU" sz="35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/>
            </a:r>
            <a:br>
              <a:rPr lang="ru-RU" sz="35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ru-RU" sz="35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с двумя створками (открытие от центра)</a:t>
            </a:r>
            <a:endParaRPr lang="ru-RU" sz="35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71" y="1508855"/>
            <a:ext cx="4011858" cy="5349145"/>
          </a:xfrm>
        </p:spPr>
      </p:pic>
    </p:spTree>
    <p:extLst>
      <p:ext uri="{BB962C8B-B14F-4D97-AF65-F5344CB8AC3E}">
        <p14:creationId xmlns:p14="http://schemas.microsoft.com/office/powerpoint/2010/main" val="359907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Plisse 25</a:t>
            </a:r>
            <a:r>
              <a:rPr lang="ru-RU" sz="35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мм</a:t>
            </a:r>
            <a:br>
              <a:rPr lang="ru-RU" sz="35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ru-RU" sz="35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35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с </a:t>
            </a:r>
            <a:r>
              <a:rPr lang="ru-RU" sz="35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четырьмя створками</a:t>
            </a:r>
            <a:endParaRPr lang="ru-RU" sz="35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69" y="1523464"/>
            <a:ext cx="6597261" cy="5223325"/>
          </a:xfrm>
        </p:spPr>
      </p:pic>
    </p:spTree>
    <p:extLst>
      <p:ext uri="{BB962C8B-B14F-4D97-AF65-F5344CB8AC3E}">
        <p14:creationId xmlns:p14="http://schemas.microsoft.com/office/powerpoint/2010/main" val="406757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5003158" cy="61427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065" y="365124"/>
            <a:ext cx="4952735" cy="614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6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072568"/>
          </a:xfrm>
        </p:spPr>
      </p:pic>
    </p:spTree>
    <p:extLst>
      <p:ext uri="{BB962C8B-B14F-4D97-AF65-F5344CB8AC3E}">
        <p14:creationId xmlns:p14="http://schemas.microsoft.com/office/powerpoint/2010/main" val="167010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00" y="984657"/>
            <a:ext cx="3533601" cy="471146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103" y="984657"/>
            <a:ext cx="4171270" cy="47114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652" y="984657"/>
            <a:ext cx="4048918" cy="47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3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8" y="365125"/>
            <a:ext cx="4096991" cy="36690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27" y="2900876"/>
            <a:ext cx="4893389" cy="36690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731" y="365125"/>
            <a:ext cx="4832841" cy="366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9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4"/>
            <a:ext cx="4661375" cy="62169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124" y="365125"/>
            <a:ext cx="4664676" cy="621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58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65" y="365125"/>
            <a:ext cx="4873069" cy="6332237"/>
          </a:xfrm>
        </p:spPr>
      </p:pic>
    </p:spTree>
    <p:extLst>
      <p:ext uri="{BB962C8B-B14F-4D97-AF65-F5344CB8AC3E}">
        <p14:creationId xmlns:p14="http://schemas.microsoft.com/office/powerpoint/2010/main" val="150094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181899"/>
          </a:xfrm>
        </p:spPr>
      </p:pic>
    </p:spTree>
    <p:extLst>
      <p:ext uri="{BB962C8B-B14F-4D97-AF65-F5344CB8AC3E}">
        <p14:creationId xmlns:p14="http://schemas.microsoft.com/office/powerpoint/2010/main" val="8253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8200" cy="6101578"/>
          </a:xfrm>
        </p:spPr>
      </p:pic>
    </p:spTree>
    <p:extLst>
      <p:ext uri="{BB962C8B-B14F-4D97-AF65-F5344CB8AC3E}">
        <p14:creationId xmlns:p14="http://schemas.microsoft.com/office/powerpoint/2010/main" val="360415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128684"/>
          </a:xfrm>
        </p:spPr>
      </p:pic>
    </p:spTree>
    <p:extLst>
      <p:ext uri="{BB962C8B-B14F-4D97-AF65-F5344CB8AC3E}">
        <p14:creationId xmlns:p14="http://schemas.microsoft.com/office/powerpoint/2010/main" val="305812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072839"/>
          </a:xfrm>
        </p:spPr>
      </p:pic>
    </p:spTree>
    <p:extLst>
      <p:ext uri="{BB962C8B-B14F-4D97-AF65-F5344CB8AC3E}">
        <p14:creationId xmlns:p14="http://schemas.microsoft.com/office/powerpoint/2010/main" val="82384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136270"/>
          </a:xfrm>
        </p:spPr>
      </p:pic>
    </p:spTree>
    <p:extLst>
      <p:ext uri="{BB962C8B-B14F-4D97-AF65-F5344CB8AC3E}">
        <p14:creationId xmlns:p14="http://schemas.microsoft.com/office/powerpoint/2010/main" val="263562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4" y="1027906"/>
            <a:ext cx="11150771" cy="5113037"/>
          </a:xfrm>
        </p:spPr>
      </p:pic>
    </p:spTree>
    <p:extLst>
      <p:ext uri="{BB962C8B-B14F-4D97-AF65-F5344CB8AC3E}">
        <p14:creationId xmlns:p14="http://schemas.microsoft.com/office/powerpoint/2010/main" val="213131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Plisse 16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мм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С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порогом 6 мм, без порога (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рамный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lvl="0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Минимально по высоте и ширине 300мм</a:t>
            </a:r>
          </a:p>
          <a:p>
            <a:pPr lvl="0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Максимальный размер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по ширине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1600мм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, по высоте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2200мм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Профиль алюминиевый (срок службы 7 лет)</a:t>
            </a:r>
          </a:p>
          <a:p>
            <a:pPr lvl="0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Базовые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цвета профиля: белый,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коричневый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Красим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в любой цвет по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RAL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доп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срок 3-5 дней) 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О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ткрывание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: влево, вправо, сверху вниз, снизу вверх</a:t>
            </a:r>
          </a:p>
          <a:p>
            <a:pPr lvl="0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Профиль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створки отличается от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рамного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Углы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с монтажными отверстиями: черные и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белые (другие под заказ)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Полотно-гармошка 16мм, в развернутом виде 32 мм</a:t>
            </a:r>
          </a:p>
          <a:p>
            <a:pPr lvl="0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Ширина профиля монтажная 25 мм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Цвет полотна черный</a:t>
            </a:r>
          </a:p>
          <a:p>
            <a:endParaRPr lang="ru-RU" dirty="0"/>
          </a:p>
        </p:txBody>
      </p:sp>
      <p:pic>
        <p:nvPicPr>
          <p:cNvPr id="4" name="Рисунок 3" descr="C:\Users\User\Desktop\А.В\новая 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36806" y="2377427"/>
            <a:ext cx="1992630" cy="1952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А.В\новая 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36806" y="249860"/>
            <a:ext cx="1992630" cy="1952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ownloads\20200511_1238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36805" y="4504996"/>
            <a:ext cx="1992631" cy="195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60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227</Words>
  <Application>Microsoft Office PowerPoint</Application>
  <PresentationFormat>Широкоэкранный</PresentationFormat>
  <Paragraphs>30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Plisse 16мм</vt:lpstr>
      <vt:lpstr>Презентация PowerPoint</vt:lpstr>
      <vt:lpstr>Презентация PowerPoint</vt:lpstr>
      <vt:lpstr>Презентация PowerPoint</vt:lpstr>
      <vt:lpstr>Презентация PowerPoint</vt:lpstr>
      <vt:lpstr>Plisse 25мм </vt:lpstr>
      <vt:lpstr>Plisse 25мм  с одной створкой</vt:lpstr>
      <vt:lpstr>Plisse 25мм  с двумя створками (открытие в центр)</vt:lpstr>
      <vt:lpstr>Plisse 25мм  с двумя створками (открытие от центра)</vt:lpstr>
      <vt:lpstr>Plisse 25мм  с четырьмя створками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2021-03-11T01:54:33Z</dcterms:created>
  <dcterms:modified xsi:type="dcterms:W3CDTF">2021-03-11T03:28:03Z</dcterms:modified>
</cp:coreProperties>
</file>